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8016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77"/>
    <a:srgbClr val="00D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zee-Jo Garito" userId="b1dc97a2-5fa1-4a1b-81c1-7f2f4b497413" providerId="ADAL" clId="{3BD912F6-27D9-4515-BAF5-35343D5B9E1D}"/>
    <pc:docChg chg="undo custSel modSld">
      <pc:chgData name="Linzee-Jo Garito" userId="b1dc97a2-5fa1-4a1b-81c1-7f2f4b497413" providerId="ADAL" clId="{3BD912F6-27D9-4515-BAF5-35343D5B9E1D}" dt="2024-02-12T18:11:10.298" v="763" actId="20577"/>
      <pc:docMkLst>
        <pc:docMk/>
      </pc:docMkLst>
      <pc:sldChg chg="addSp delSp modSp mod">
        <pc:chgData name="Linzee-Jo Garito" userId="b1dc97a2-5fa1-4a1b-81c1-7f2f4b497413" providerId="ADAL" clId="{3BD912F6-27D9-4515-BAF5-35343D5B9E1D}" dt="2024-02-12T18:11:10.298" v="763" actId="20577"/>
        <pc:sldMkLst>
          <pc:docMk/>
          <pc:sldMk cId="2030337164" sldId="256"/>
        </pc:sldMkLst>
        <pc:spChg chg="add mod topLvl">
          <ac:chgData name="Linzee-Jo Garito" userId="b1dc97a2-5fa1-4a1b-81c1-7f2f4b497413" providerId="ADAL" clId="{3BD912F6-27D9-4515-BAF5-35343D5B9E1D}" dt="2024-02-12T17:11:57.365" v="664" actId="164"/>
          <ac:spMkLst>
            <pc:docMk/>
            <pc:sldMk cId="2030337164" sldId="256"/>
            <ac:spMk id="7" creationId="{1AE6D3D4-F8E3-570D-4BEF-CF5F1E486173}"/>
          </ac:spMkLst>
        </pc:spChg>
        <pc:spChg chg="add mod topLvl">
          <ac:chgData name="Linzee-Jo Garito" userId="b1dc97a2-5fa1-4a1b-81c1-7f2f4b497413" providerId="ADAL" clId="{3BD912F6-27D9-4515-BAF5-35343D5B9E1D}" dt="2024-02-12T17:13:12.093" v="732" actId="164"/>
          <ac:spMkLst>
            <pc:docMk/>
            <pc:sldMk cId="2030337164" sldId="256"/>
            <ac:spMk id="8" creationId="{5C372D19-293C-A4AA-C7B4-6678A902D859}"/>
          </ac:spMkLst>
        </pc:spChg>
        <pc:spChg chg="add mod topLvl">
          <ac:chgData name="Linzee-Jo Garito" userId="b1dc97a2-5fa1-4a1b-81c1-7f2f4b497413" providerId="ADAL" clId="{3BD912F6-27D9-4515-BAF5-35343D5B9E1D}" dt="2024-02-12T18:11:10.298" v="763" actId="20577"/>
          <ac:spMkLst>
            <pc:docMk/>
            <pc:sldMk cId="2030337164" sldId="256"/>
            <ac:spMk id="9" creationId="{273890D4-195A-E5EF-42CF-ADA91B0117E6}"/>
          </ac:spMkLst>
        </pc:spChg>
        <pc:spChg chg="add del mod">
          <ac:chgData name="Linzee-Jo Garito" userId="b1dc97a2-5fa1-4a1b-81c1-7f2f4b497413" providerId="ADAL" clId="{3BD912F6-27D9-4515-BAF5-35343D5B9E1D}" dt="2024-02-12T16:22:23.492" v="154" actId="478"/>
          <ac:spMkLst>
            <pc:docMk/>
            <pc:sldMk cId="2030337164" sldId="256"/>
            <ac:spMk id="12" creationId="{3796F505-F94E-B6E2-FE69-691E6418044B}"/>
          </ac:spMkLst>
        </pc:spChg>
        <pc:spChg chg="mod">
          <ac:chgData name="Linzee-Jo Garito" userId="b1dc97a2-5fa1-4a1b-81c1-7f2f4b497413" providerId="ADAL" clId="{3BD912F6-27D9-4515-BAF5-35343D5B9E1D}" dt="2024-02-12T16:07:32.258" v="28"/>
          <ac:spMkLst>
            <pc:docMk/>
            <pc:sldMk cId="2030337164" sldId="256"/>
            <ac:spMk id="15" creationId="{33658F75-6613-20B4-FB59-F48BDA764F48}"/>
          </ac:spMkLst>
        </pc:spChg>
        <pc:spChg chg="mod">
          <ac:chgData name="Linzee-Jo Garito" userId="b1dc97a2-5fa1-4a1b-81c1-7f2f4b497413" providerId="ADAL" clId="{3BD912F6-27D9-4515-BAF5-35343D5B9E1D}" dt="2024-02-12T16:07:32.258" v="28"/>
          <ac:spMkLst>
            <pc:docMk/>
            <pc:sldMk cId="2030337164" sldId="256"/>
            <ac:spMk id="16" creationId="{25C9C30B-924A-8BF7-F9DB-AED3CCA9B649}"/>
          </ac:spMkLst>
        </pc:spChg>
        <pc:spChg chg="mod">
          <ac:chgData name="Linzee-Jo Garito" userId="b1dc97a2-5fa1-4a1b-81c1-7f2f4b497413" providerId="ADAL" clId="{3BD912F6-27D9-4515-BAF5-35343D5B9E1D}" dt="2024-02-12T16:07:32.258" v="28"/>
          <ac:spMkLst>
            <pc:docMk/>
            <pc:sldMk cId="2030337164" sldId="256"/>
            <ac:spMk id="17" creationId="{47DE54E7-6890-C222-0590-CE4F9ADBDB6B}"/>
          </ac:spMkLst>
        </pc:spChg>
        <pc:spChg chg="add del mod">
          <ac:chgData name="Linzee-Jo Garito" userId="b1dc97a2-5fa1-4a1b-81c1-7f2f4b497413" providerId="ADAL" clId="{3BD912F6-27D9-4515-BAF5-35343D5B9E1D}" dt="2024-02-12T16:22:22.927" v="153" actId="478"/>
          <ac:spMkLst>
            <pc:docMk/>
            <pc:sldMk cId="2030337164" sldId="256"/>
            <ac:spMk id="18" creationId="{5EDA31A8-7C52-FEEC-54C1-326E327AEDF8}"/>
          </ac:spMkLst>
        </pc:spChg>
        <pc:spChg chg="add del mod">
          <ac:chgData name="Linzee-Jo Garito" userId="b1dc97a2-5fa1-4a1b-81c1-7f2f4b497413" providerId="ADAL" clId="{3BD912F6-27D9-4515-BAF5-35343D5B9E1D}" dt="2024-02-12T16:22:21.159" v="151" actId="478"/>
          <ac:spMkLst>
            <pc:docMk/>
            <pc:sldMk cId="2030337164" sldId="256"/>
            <ac:spMk id="21" creationId="{39E755A5-C533-A3C9-18A3-192E8C63181C}"/>
          </ac:spMkLst>
        </pc:spChg>
        <pc:spChg chg="add del mod">
          <ac:chgData name="Linzee-Jo Garito" userId="b1dc97a2-5fa1-4a1b-81c1-7f2f4b497413" providerId="ADAL" clId="{3BD912F6-27D9-4515-BAF5-35343D5B9E1D}" dt="2024-02-12T16:22:53.908" v="156"/>
          <ac:spMkLst>
            <pc:docMk/>
            <pc:sldMk cId="2030337164" sldId="256"/>
            <ac:spMk id="24" creationId="{AD7D8D5E-6459-AFC2-9D87-349686CC2618}"/>
          </ac:spMkLst>
        </pc:spChg>
        <pc:spChg chg="add del mod">
          <ac:chgData name="Linzee-Jo Garito" userId="b1dc97a2-5fa1-4a1b-81c1-7f2f4b497413" providerId="ADAL" clId="{3BD912F6-27D9-4515-BAF5-35343D5B9E1D}" dt="2024-02-12T16:22:53.908" v="156"/>
          <ac:spMkLst>
            <pc:docMk/>
            <pc:sldMk cId="2030337164" sldId="256"/>
            <ac:spMk id="25" creationId="{DF2755A0-D5B5-10BC-D17F-3A3411696F97}"/>
          </ac:spMkLst>
        </pc:spChg>
        <pc:spChg chg="add del mod">
          <ac:chgData name="Linzee-Jo Garito" userId="b1dc97a2-5fa1-4a1b-81c1-7f2f4b497413" providerId="ADAL" clId="{3BD912F6-27D9-4515-BAF5-35343D5B9E1D}" dt="2024-02-12T16:22:53.908" v="156"/>
          <ac:spMkLst>
            <pc:docMk/>
            <pc:sldMk cId="2030337164" sldId="256"/>
            <ac:spMk id="26" creationId="{AEACF823-851E-EAEF-0711-4FCF5069D9E0}"/>
          </ac:spMkLst>
        </pc:spChg>
        <pc:spChg chg="add mod topLvl">
          <ac:chgData name="Linzee-Jo Garito" userId="b1dc97a2-5fa1-4a1b-81c1-7f2f4b497413" providerId="ADAL" clId="{3BD912F6-27D9-4515-BAF5-35343D5B9E1D}" dt="2024-02-12T17:11:15.341" v="654" actId="164"/>
          <ac:spMkLst>
            <pc:docMk/>
            <pc:sldMk cId="2030337164" sldId="256"/>
            <ac:spMk id="28" creationId="{ED8A9F2D-767A-946B-D5ED-D432B4861515}"/>
          </ac:spMkLst>
        </pc:spChg>
        <pc:spChg chg="add mod topLvl">
          <ac:chgData name="Linzee-Jo Garito" userId="b1dc97a2-5fa1-4a1b-81c1-7f2f4b497413" providerId="ADAL" clId="{3BD912F6-27D9-4515-BAF5-35343D5B9E1D}" dt="2024-02-12T17:13:08.270" v="731" actId="164"/>
          <ac:spMkLst>
            <pc:docMk/>
            <pc:sldMk cId="2030337164" sldId="256"/>
            <ac:spMk id="29" creationId="{6EB7DE58-D06F-C2C6-BFC9-7CCD2AFB832F}"/>
          </ac:spMkLst>
        </pc:spChg>
        <pc:spChg chg="add mod topLvl">
          <ac:chgData name="Linzee-Jo Garito" userId="b1dc97a2-5fa1-4a1b-81c1-7f2f4b497413" providerId="ADAL" clId="{3BD912F6-27D9-4515-BAF5-35343D5B9E1D}" dt="2024-02-12T17:13:08.270" v="731" actId="164"/>
          <ac:spMkLst>
            <pc:docMk/>
            <pc:sldMk cId="2030337164" sldId="256"/>
            <ac:spMk id="30" creationId="{1D505EB0-962F-8250-D42B-C7DECA66C930}"/>
          </ac:spMkLst>
        </pc:spChg>
        <pc:spChg chg="add del mod">
          <ac:chgData name="Linzee-Jo Garito" userId="b1dc97a2-5fa1-4a1b-81c1-7f2f4b497413" providerId="ADAL" clId="{3BD912F6-27D9-4515-BAF5-35343D5B9E1D}" dt="2024-02-12T16:26:21.487" v="313"/>
          <ac:spMkLst>
            <pc:docMk/>
            <pc:sldMk cId="2030337164" sldId="256"/>
            <ac:spMk id="36" creationId="{E4C4A5D9-0801-9930-78BF-BE2B060AAB7A}"/>
          </ac:spMkLst>
        </pc:spChg>
        <pc:spChg chg="add del mod">
          <ac:chgData name="Linzee-Jo Garito" userId="b1dc97a2-5fa1-4a1b-81c1-7f2f4b497413" providerId="ADAL" clId="{3BD912F6-27D9-4515-BAF5-35343D5B9E1D}" dt="2024-02-12T16:31:54.334" v="349" actId="478"/>
          <ac:spMkLst>
            <pc:docMk/>
            <pc:sldMk cId="2030337164" sldId="256"/>
            <ac:spMk id="37" creationId="{57585870-D0E4-74E4-2472-262F2C897E47}"/>
          </ac:spMkLst>
        </pc:spChg>
        <pc:spChg chg="add mod ord">
          <ac:chgData name="Linzee-Jo Garito" userId="b1dc97a2-5fa1-4a1b-81c1-7f2f4b497413" providerId="ADAL" clId="{3BD912F6-27D9-4515-BAF5-35343D5B9E1D}" dt="2024-02-12T17:06:09.269" v="631" actId="1036"/>
          <ac:spMkLst>
            <pc:docMk/>
            <pc:sldMk cId="2030337164" sldId="256"/>
            <ac:spMk id="38" creationId="{6A21D178-9CC2-430F-4AA7-7C4718AB0530}"/>
          </ac:spMkLst>
        </pc:spChg>
        <pc:spChg chg="add del mod topLvl">
          <ac:chgData name="Linzee-Jo Garito" userId="b1dc97a2-5fa1-4a1b-81c1-7f2f4b497413" providerId="ADAL" clId="{3BD912F6-27D9-4515-BAF5-35343D5B9E1D}" dt="2024-02-12T16:42:25.027" v="393" actId="478"/>
          <ac:spMkLst>
            <pc:docMk/>
            <pc:sldMk cId="2030337164" sldId="256"/>
            <ac:spMk id="41" creationId="{FD88DE09-5275-D8BA-F13F-A68D14DDB483}"/>
          </ac:spMkLst>
        </pc:spChg>
        <pc:spChg chg="add del mod">
          <ac:chgData name="Linzee-Jo Garito" userId="b1dc97a2-5fa1-4a1b-81c1-7f2f4b497413" providerId="ADAL" clId="{3BD912F6-27D9-4515-BAF5-35343D5B9E1D}" dt="2024-02-12T16:44:30.710" v="404"/>
          <ac:spMkLst>
            <pc:docMk/>
            <pc:sldMk cId="2030337164" sldId="256"/>
            <ac:spMk id="43" creationId="{3A5A4591-1463-11BC-6DDB-635854E88933}"/>
          </ac:spMkLst>
        </pc:spChg>
        <pc:spChg chg="del mod topLvl">
          <ac:chgData name="Linzee-Jo Garito" userId="b1dc97a2-5fa1-4a1b-81c1-7f2f4b497413" providerId="ADAL" clId="{3BD912F6-27D9-4515-BAF5-35343D5B9E1D}" dt="2024-02-12T17:01:54.864" v="532" actId="478"/>
          <ac:spMkLst>
            <pc:docMk/>
            <pc:sldMk cId="2030337164" sldId="256"/>
            <ac:spMk id="46" creationId="{8E512C81-64D7-AC02-DE18-1FF086B366F8}"/>
          </ac:spMkLst>
        </pc:spChg>
        <pc:spChg chg="mod topLvl">
          <ac:chgData name="Linzee-Jo Garito" userId="b1dc97a2-5fa1-4a1b-81c1-7f2f4b497413" providerId="ADAL" clId="{3BD912F6-27D9-4515-BAF5-35343D5B9E1D}" dt="2024-02-12T17:01:54.864" v="532" actId="478"/>
          <ac:spMkLst>
            <pc:docMk/>
            <pc:sldMk cId="2030337164" sldId="256"/>
            <ac:spMk id="47" creationId="{4FBE5AA1-A8A6-9073-6D51-CFB2DA47CAC2}"/>
          </ac:spMkLst>
        </pc:spChg>
        <pc:spChg chg="mod">
          <ac:chgData name="Linzee-Jo Garito" userId="b1dc97a2-5fa1-4a1b-81c1-7f2f4b497413" providerId="ADAL" clId="{3BD912F6-27D9-4515-BAF5-35343D5B9E1D}" dt="2024-02-12T17:01:28.956" v="526"/>
          <ac:spMkLst>
            <pc:docMk/>
            <pc:sldMk cId="2030337164" sldId="256"/>
            <ac:spMk id="49" creationId="{A9B3686E-2E43-7392-7BFC-AF637FEF980E}"/>
          </ac:spMkLst>
        </pc:spChg>
        <pc:spChg chg="mod">
          <ac:chgData name="Linzee-Jo Garito" userId="b1dc97a2-5fa1-4a1b-81c1-7f2f4b497413" providerId="ADAL" clId="{3BD912F6-27D9-4515-BAF5-35343D5B9E1D}" dt="2024-02-12T17:01:28.956" v="526"/>
          <ac:spMkLst>
            <pc:docMk/>
            <pc:sldMk cId="2030337164" sldId="256"/>
            <ac:spMk id="50" creationId="{D0673460-239A-7EEF-90E1-2729E3130721}"/>
          </ac:spMkLst>
        </pc:spChg>
        <pc:spChg chg="add mod">
          <ac:chgData name="Linzee-Jo Garito" userId="b1dc97a2-5fa1-4a1b-81c1-7f2f4b497413" providerId="ADAL" clId="{3BD912F6-27D9-4515-BAF5-35343D5B9E1D}" dt="2024-02-12T17:06:15.667" v="638" actId="1035"/>
          <ac:spMkLst>
            <pc:docMk/>
            <pc:sldMk cId="2030337164" sldId="256"/>
            <ac:spMk id="52" creationId="{49C41E12-3AA9-A6ED-EAEA-B1C4793BC7E6}"/>
          </ac:spMkLst>
        </pc:spChg>
        <pc:grpChg chg="add del mod">
          <ac:chgData name="Linzee-Jo Garito" userId="b1dc97a2-5fa1-4a1b-81c1-7f2f4b497413" providerId="ADAL" clId="{3BD912F6-27D9-4515-BAF5-35343D5B9E1D}" dt="2024-02-12T16:07:43.736" v="31" actId="478"/>
          <ac:grpSpMkLst>
            <pc:docMk/>
            <pc:sldMk cId="2030337164" sldId="256"/>
            <ac:grpSpMk id="13" creationId="{695DBBE9-B893-6EF7-4F8A-7B515482A70C}"/>
          </ac:grpSpMkLst>
        </pc:grpChg>
        <pc:grpChg chg="add mod topLvl">
          <ac:chgData name="Linzee-Jo Garito" userId="b1dc97a2-5fa1-4a1b-81c1-7f2f4b497413" providerId="ADAL" clId="{3BD912F6-27D9-4515-BAF5-35343D5B9E1D}" dt="2024-02-12T17:13:08.270" v="731" actId="164"/>
          <ac:grpSpMkLst>
            <pc:docMk/>
            <pc:sldMk cId="2030337164" sldId="256"/>
            <ac:grpSpMk id="23" creationId="{0DF61790-12C5-A5F7-F2E9-DDEA91D45A8C}"/>
          </ac:grpSpMkLst>
        </pc:grpChg>
        <pc:grpChg chg="add del mod">
          <ac:chgData name="Linzee-Jo Garito" userId="b1dc97a2-5fa1-4a1b-81c1-7f2f4b497413" providerId="ADAL" clId="{3BD912F6-27D9-4515-BAF5-35343D5B9E1D}" dt="2024-02-12T17:10:26.827" v="642" actId="165"/>
          <ac:grpSpMkLst>
            <pc:docMk/>
            <pc:sldMk cId="2030337164" sldId="256"/>
            <ac:grpSpMk id="32" creationId="{3AE284A4-E981-0E14-820F-2562683CAB0A}"/>
          </ac:grpSpMkLst>
        </pc:grpChg>
        <pc:grpChg chg="add del mod topLvl">
          <ac:chgData name="Linzee-Jo Garito" userId="b1dc97a2-5fa1-4a1b-81c1-7f2f4b497413" providerId="ADAL" clId="{3BD912F6-27D9-4515-BAF5-35343D5B9E1D}" dt="2024-02-12T17:10:46.076" v="643" actId="165"/>
          <ac:grpSpMkLst>
            <pc:docMk/>
            <pc:sldMk cId="2030337164" sldId="256"/>
            <ac:grpSpMk id="33" creationId="{CC055949-2449-81F4-D116-7E26FB2C126C}"/>
          </ac:grpSpMkLst>
        </pc:grpChg>
        <pc:grpChg chg="add del mod">
          <ac:chgData name="Linzee-Jo Garito" userId="b1dc97a2-5fa1-4a1b-81c1-7f2f4b497413" providerId="ADAL" clId="{3BD912F6-27D9-4515-BAF5-35343D5B9E1D}" dt="2024-02-12T17:10:26.827" v="642" actId="165"/>
          <ac:grpSpMkLst>
            <pc:docMk/>
            <pc:sldMk cId="2030337164" sldId="256"/>
            <ac:grpSpMk id="34" creationId="{66738CE3-D026-C083-7B52-3A152461BE4D}"/>
          </ac:grpSpMkLst>
        </pc:grpChg>
        <pc:grpChg chg="add del mod ord">
          <ac:chgData name="Linzee-Jo Garito" userId="b1dc97a2-5fa1-4a1b-81c1-7f2f4b497413" providerId="ADAL" clId="{3BD912F6-27D9-4515-BAF5-35343D5B9E1D}" dt="2024-02-12T16:42:25.027" v="393" actId="478"/>
          <ac:grpSpMkLst>
            <pc:docMk/>
            <pc:sldMk cId="2030337164" sldId="256"/>
            <ac:grpSpMk id="42" creationId="{3AD93870-6B7B-0720-5359-D4C8BF695088}"/>
          </ac:grpSpMkLst>
        </pc:grpChg>
        <pc:grpChg chg="add del mod ord">
          <ac:chgData name="Linzee-Jo Garito" userId="b1dc97a2-5fa1-4a1b-81c1-7f2f4b497413" providerId="ADAL" clId="{3BD912F6-27D9-4515-BAF5-35343D5B9E1D}" dt="2024-02-12T17:01:54.864" v="532" actId="478"/>
          <ac:grpSpMkLst>
            <pc:docMk/>
            <pc:sldMk cId="2030337164" sldId="256"/>
            <ac:grpSpMk id="45" creationId="{2B36AA10-1AAD-2E74-39A6-36BA402C592F}"/>
          </ac:grpSpMkLst>
        </pc:grpChg>
        <pc:grpChg chg="add del mod">
          <ac:chgData name="Linzee-Jo Garito" userId="b1dc97a2-5fa1-4a1b-81c1-7f2f4b497413" providerId="ADAL" clId="{3BD912F6-27D9-4515-BAF5-35343D5B9E1D}" dt="2024-02-12T17:01:30.820" v="527"/>
          <ac:grpSpMkLst>
            <pc:docMk/>
            <pc:sldMk cId="2030337164" sldId="256"/>
            <ac:grpSpMk id="48" creationId="{63A41F21-F8FC-44B1-418C-7FE535977FD4}"/>
          </ac:grpSpMkLst>
        </pc:grpChg>
        <pc:grpChg chg="add mod">
          <ac:chgData name="Linzee-Jo Garito" userId="b1dc97a2-5fa1-4a1b-81c1-7f2f4b497413" providerId="ADAL" clId="{3BD912F6-27D9-4515-BAF5-35343D5B9E1D}" dt="2024-02-12T17:13:08.270" v="731" actId="164"/>
          <ac:grpSpMkLst>
            <pc:docMk/>
            <pc:sldMk cId="2030337164" sldId="256"/>
            <ac:grpSpMk id="53" creationId="{3AF5F8F5-31BF-6F31-FA55-2ACE261DD437}"/>
          </ac:grpSpMkLst>
        </pc:grpChg>
        <pc:grpChg chg="add mod">
          <ac:chgData name="Linzee-Jo Garito" userId="b1dc97a2-5fa1-4a1b-81c1-7f2f4b497413" providerId="ADAL" clId="{3BD912F6-27D9-4515-BAF5-35343D5B9E1D}" dt="2024-02-12T17:13:12.093" v="732" actId="164"/>
          <ac:grpSpMkLst>
            <pc:docMk/>
            <pc:sldMk cId="2030337164" sldId="256"/>
            <ac:grpSpMk id="54" creationId="{87EE337C-867A-F38D-7164-940873A6267D}"/>
          </ac:grpSpMkLst>
        </pc:grpChg>
        <pc:grpChg chg="add mod">
          <ac:chgData name="Linzee-Jo Garito" userId="b1dc97a2-5fa1-4a1b-81c1-7f2f4b497413" providerId="ADAL" clId="{3BD912F6-27D9-4515-BAF5-35343D5B9E1D}" dt="2024-02-12T17:11:57.365" v="664" actId="164"/>
          <ac:grpSpMkLst>
            <pc:docMk/>
            <pc:sldMk cId="2030337164" sldId="256"/>
            <ac:grpSpMk id="55" creationId="{B9A5396B-2AF3-0460-F708-EF011CF4646F}"/>
          </ac:grpSpMkLst>
        </pc:grpChg>
        <pc:grpChg chg="add mod">
          <ac:chgData name="Linzee-Jo Garito" userId="b1dc97a2-5fa1-4a1b-81c1-7f2f4b497413" providerId="ADAL" clId="{3BD912F6-27D9-4515-BAF5-35343D5B9E1D}" dt="2024-02-12T17:13:08.270" v="731" actId="164"/>
          <ac:grpSpMkLst>
            <pc:docMk/>
            <pc:sldMk cId="2030337164" sldId="256"/>
            <ac:grpSpMk id="56" creationId="{0E75521E-4897-FF69-EB69-D06CDFA63D7E}"/>
          </ac:grpSpMkLst>
        </pc:grpChg>
        <pc:grpChg chg="add mod">
          <ac:chgData name="Linzee-Jo Garito" userId="b1dc97a2-5fa1-4a1b-81c1-7f2f4b497413" providerId="ADAL" clId="{3BD912F6-27D9-4515-BAF5-35343D5B9E1D}" dt="2024-02-12T17:13:16.874" v="741" actId="1035"/>
          <ac:grpSpMkLst>
            <pc:docMk/>
            <pc:sldMk cId="2030337164" sldId="256"/>
            <ac:grpSpMk id="57" creationId="{36B1491E-FE87-732C-B634-0F70F02B245E}"/>
          </ac:grpSpMkLst>
        </pc:grpChg>
        <pc:picChg chg="add del mod">
          <ac:chgData name="Linzee-Jo Garito" userId="b1dc97a2-5fa1-4a1b-81c1-7f2f4b497413" providerId="ADAL" clId="{3BD912F6-27D9-4515-BAF5-35343D5B9E1D}" dt="2024-02-12T16:02:09.129" v="5" actId="478"/>
          <ac:picMkLst>
            <pc:docMk/>
            <pc:sldMk cId="2030337164" sldId="256"/>
            <ac:picMk id="4" creationId="{40D79121-9880-0AB6-8750-BDB5C2460090}"/>
          </ac:picMkLst>
        </pc:picChg>
        <pc:picChg chg="add mod topLvl">
          <ac:chgData name="Linzee-Jo Garito" userId="b1dc97a2-5fa1-4a1b-81c1-7f2f4b497413" providerId="ADAL" clId="{3BD912F6-27D9-4515-BAF5-35343D5B9E1D}" dt="2024-02-12T17:05:33.445" v="595" actId="1036"/>
          <ac:picMkLst>
            <pc:docMk/>
            <pc:sldMk cId="2030337164" sldId="256"/>
            <ac:picMk id="5" creationId="{AE1DBDA6-4331-2C4F-724B-E90758D9C27E}"/>
          </ac:picMkLst>
        </pc:picChg>
        <pc:picChg chg="add mod topLvl">
          <ac:chgData name="Linzee-Jo Garito" userId="b1dc97a2-5fa1-4a1b-81c1-7f2f4b497413" providerId="ADAL" clId="{3BD912F6-27D9-4515-BAF5-35343D5B9E1D}" dt="2024-02-12T17:13:12.093" v="732" actId="164"/>
          <ac:picMkLst>
            <pc:docMk/>
            <pc:sldMk cId="2030337164" sldId="256"/>
            <ac:picMk id="6" creationId="{B53B9D92-C70E-81DB-094A-58CDC3A5469E}"/>
          </ac:picMkLst>
        </pc:picChg>
        <pc:picChg chg="add mod topLvl">
          <ac:chgData name="Linzee-Jo Garito" userId="b1dc97a2-5fa1-4a1b-81c1-7f2f4b497413" providerId="ADAL" clId="{3BD912F6-27D9-4515-BAF5-35343D5B9E1D}" dt="2024-02-12T17:11:57.365" v="664" actId="164"/>
          <ac:picMkLst>
            <pc:docMk/>
            <pc:sldMk cId="2030337164" sldId="256"/>
            <ac:picMk id="10" creationId="{A1238583-3F90-4F94-8ABE-8741D7260EC6}"/>
          </ac:picMkLst>
        </pc:picChg>
        <pc:picChg chg="add del mod ord">
          <ac:chgData name="Linzee-Jo Garito" userId="b1dc97a2-5fa1-4a1b-81c1-7f2f4b497413" providerId="ADAL" clId="{3BD912F6-27D9-4515-BAF5-35343D5B9E1D}" dt="2024-02-12T16:22:22.376" v="152" actId="478"/>
          <ac:picMkLst>
            <pc:docMk/>
            <pc:sldMk cId="2030337164" sldId="256"/>
            <ac:picMk id="11" creationId="{EDAD9AD2-BB19-8F3F-E056-5C3DB12E1B29}"/>
          </ac:picMkLst>
        </pc:picChg>
        <pc:picChg chg="mod">
          <ac:chgData name="Linzee-Jo Garito" userId="b1dc97a2-5fa1-4a1b-81c1-7f2f4b497413" providerId="ADAL" clId="{3BD912F6-27D9-4515-BAF5-35343D5B9E1D}" dt="2024-02-12T16:07:32.258" v="28"/>
          <ac:picMkLst>
            <pc:docMk/>
            <pc:sldMk cId="2030337164" sldId="256"/>
            <ac:picMk id="14" creationId="{F5D4B759-68E8-59F5-9C4E-3DBE194D7DB1}"/>
          </ac:picMkLst>
        </pc:picChg>
        <pc:picChg chg="add mod modCrop">
          <ac:chgData name="Linzee-Jo Garito" userId="b1dc97a2-5fa1-4a1b-81c1-7f2f4b497413" providerId="ADAL" clId="{3BD912F6-27D9-4515-BAF5-35343D5B9E1D}" dt="2024-02-12T17:10:26.827" v="642" actId="165"/>
          <ac:picMkLst>
            <pc:docMk/>
            <pc:sldMk cId="2030337164" sldId="256"/>
            <ac:picMk id="19" creationId="{BA3EC83D-CEDA-5F52-F85C-8834EF8BFF85}"/>
          </ac:picMkLst>
        </pc:picChg>
        <pc:picChg chg="add del mod modCrop">
          <ac:chgData name="Linzee-Jo Garito" userId="b1dc97a2-5fa1-4a1b-81c1-7f2f4b497413" providerId="ADAL" clId="{3BD912F6-27D9-4515-BAF5-35343D5B9E1D}" dt="2024-02-12T16:17:55.664" v="115" actId="478"/>
          <ac:picMkLst>
            <pc:docMk/>
            <pc:sldMk cId="2030337164" sldId="256"/>
            <ac:picMk id="20" creationId="{07BE4EBD-EECE-90F7-0782-D8B6069073D4}"/>
          </ac:picMkLst>
        </pc:picChg>
        <pc:picChg chg="add mod modCrop">
          <ac:chgData name="Linzee-Jo Garito" userId="b1dc97a2-5fa1-4a1b-81c1-7f2f4b497413" providerId="ADAL" clId="{3BD912F6-27D9-4515-BAF5-35343D5B9E1D}" dt="2024-02-12T17:10:26.827" v="642" actId="165"/>
          <ac:picMkLst>
            <pc:docMk/>
            <pc:sldMk cId="2030337164" sldId="256"/>
            <ac:picMk id="22" creationId="{E0CF6152-DDA5-63B8-1C4D-AD7C8C14EBFF}"/>
          </ac:picMkLst>
        </pc:picChg>
        <pc:picChg chg="add del mod">
          <ac:chgData name="Linzee-Jo Garito" userId="b1dc97a2-5fa1-4a1b-81c1-7f2f4b497413" providerId="ADAL" clId="{3BD912F6-27D9-4515-BAF5-35343D5B9E1D}" dt="2024-02-12T16:22:53.908" v="156"/>
          <ac:picMkLst>
            <pc:docMk/>
            <pc:sldMk cId="2030337164" sldId="256"/>
            <ac:picMk id="27" creationId="{FD45A798-458D-4A28-6EBF-87091ECD16A4}"/>
          </ac:picMkLst>
        </pc:picChg>
        <pc:picChg chg="add mod topLvl">
          <ac:chgData name="Linzee-Jo Garito" userId="b1dc97a2-5fa1-4a1b-81c1-7f2f4b497413" providerId="ADAL" clId="{3BD912F6-27D9-4515-BAF5-35343D5B9E1D}" dt="2024-02-12T17:11:15.341" v="654" actId="164"/>
          <ac:picMkLst>
            <pc:docMk/>
            <pc:sldMk cId="2030337164" sldId="256"/>
            <ac:picMk id="31" creationId="{6FDFE681-6D8C-101E-1DD1-17D7911643D7}"/>
          </ac:picMkLst>
        </pc:picChg>
        <pc:picChg chg="add mod ord">
          <ac:chgData name="Linzee-Jo Garito" userId="b1dc97a2-5fa1-4a1b-81c1-7f2f4b497413" providerId="ADAL" clId="{3BD912F6-27D9-4515-BAF5-35343D5B9E1D}" dt="2024-02-12T17:06:09.269" v="631" actId="1036"/>
          <ac:picMkLst>
            <pc:docMk/>
            <pc:sldMk cId="2030337164" sldId="256"/>
            <ac:picMk id="35" creationId="{4F2FAC80-7B05-7724-F3FC-5124427E9346}"/>
          </ac:picMkLst>
        </pc:picChg>
        <pc:picChg chg="add del mod modCrop">
          <ac:chgData name="Linzee-Jo Garito" userId="b1dc97a2-5fa1-4a1b-81c1-7f2f4b497413" providerId="ADAL" clId="{3BD912F6-27D9-4515-BAF5-35343D5B9E1D}" dt="2024-02-12T16:42:18.638" v="391" actId="478"/>
          <ac:picMkLst>
            <pc:docMk/>
            <pc:sldMk cId="2030337164" sldId="256"/>
            <ac:picMk id="39" creationId="{70536B09-65BC-E682-F7B2-F29C9A6BF309}"/>
          </ac:picMkLst>
        </pc:picChg>
        <pc:picChg chg="add del mod">
          <ac:chgData name="Linzee-Jo Garito" userId="b1dc97a2-5fa1-4a1b-81c1-7f2f4b497413" providerId="ADAL" clId="{3BD912F6-27D9-4515-BAF5-35343D5B9E1D}" dt="2024-02-12T16:33:26.864" v="363"/>
          <ac:picMkLst>
            <pc:docMk/>
            <pc:sldMk cId="2030337164" sldId="256"/>
            <ac:picMk id="40" creationId="{48CC2D3E-3C80-0FCF-C1A5-A045AAD687C6}"/>
          </ac:picMkLst>
        </pc:picChg>
        <pc:picChg chg="add del mod">
          <ac:chgData name="Linzee-Jo Garito" userId="b1dc97a2-5fa1-4a1b-81c1-7f2f4b497413" providerId="ADAL" clId="{3BD912F6-27D9-4515-BAF5-35343D5B9E1D}" dt="2024-02-12T16:59:00.549" v="408" actId="478"/>
          <ac:picMkLst>
            <pc:docMk/>
            <pc:sldMk cId="2030337164" sldId="256"/>
            <ac:picMk id="44" creationId="{0CD3D36C-32E0-D18A-D966-84E0425FBA46}"/>
          </ac:picMkLst>
        </pc:picChg>
        <pc:picChg chg="add mod modCrop">
          <ac:chgData name="Linzee-Jo Garito" userId="b1dc97a2-5fa1-4a1b-81c1-7f2f4b497413" providerId="ADAL" clId="{3BD912F6-27D9-4515-BAF5-35343D5B9E1D}" dt="2024-02-12T17:05:53.289" v="607" actId="14100"/>
          <ac:picMkLst>
            <pc:docMk/>
            <pc:sldMk cId="2030337164" sldId="256"/>
            <ac:picMk id="51" creationId="{2846A560-D572-1AAD-E8DE-5444939165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496484"/>
            <a:ext cx="1088136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4802717"/>
            <a:ext cx="96012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486834"/>
            <a:ext cx="276034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486834"/>
            <a:ext cx="812101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3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7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279653"/>
            <a:ext cx="1104138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119286"/>
            <a:ext cx="1104138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434167"/>
            <a:ext cx="54406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434167"/>
            <a:ext cx="544068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5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486836"/>
            <a:ext cx="1104138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241551"/>
            <a:ext cx="5415676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340100"/>
            <a:ext cx="5415676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241551"/>
            <a:ext cx="544234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340100"/>
            <a:ext cx="544234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8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93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09600"/>
            <a:ext cx="4128849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16569"/>
            <a:ext cx="648081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743200"/>
            <a:ext cx="4128849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0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09600"/>
            <a:ext cx="4128849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16569"/>
            <a:ext cx="648081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743200"/>
            <a:ext cx="4128849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9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486836"/>
            <a:ext cx="1104138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434167"/>
            <a:ext cx="1104138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475136"/>
            <a:ext cx="28803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26C6A-9DC8-48F3-A5AD-E64DB4AD2FE4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475136"/>
            <a:ext cx="43205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475136"/>
            <a:ext cx="28803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30B77-3289-431E-8EDF-2AC4A2DD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DBDA6-4331-2C4F-724B-E90758D9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56" y="2406650"/>
            <a:ext cx="12813156" cy="675436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6B1491E-FE87-732C-B634-0F70F02B245E}"/>
              </a:ext>
            </a:extLst>
          </p:cNvPr>
          <p:cNvGrpSpPr/>
          <p:nvPr/>
        </p:nvGrpSpPr>
        <p:grpSpPr>
          <a:xfrm>
            <a:off x="-11555" y="3485332"/>
            <a:ext cx="5939795" cy="2313742"/>
            <a:chOff x="-11555" y="3790132"/>
            <a:chExt cx="5939795" cy="23137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B9D92-C70E-81DB-094A-58CDC3A5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724" t="38604" b="39337"/>
            <a:stretch/>
          </p:blipFill>
          <p:spPr>
            <a:xfrm>
              <a:off x="-11555" y="3790132"/>
              <a:ext cx="5939795" cy="23137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372D19-293C-A4AA-C7B4-6678A902D859}"/>
                </a:ext>
              </a:extLst>
            </p:cNvPr>
            <p:cNvSpPr txBox="1"/>
            <p:nvPr/>
          </p:nvSpPr>
          <p:spPr>
            <a:xfrm>
              <a:off x="1354378" y="3942881"/>
              <a:ext cx="32079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GT America" panose="00000500000000000000" pitchFamily="2" charset="0"/>
                </a:rPr>
                <a:t>Qualified Plan Access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3890D4-195A-E5EF-42CF-ADA91B0117E6}"/>
                </a:ext>
              </a:extLst>
            </p:cNvPr>
            <p:cNvSpPr txBox="1"/>
            <p:nvPr/>
          </p:nvSpPr>
          <p:spPr>
            <a:xfrm>
              <a:off x="322204" y="4423212"/>
              <a:ext cx="5272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T America" panose="00000500000000000000" pitchFamily="2" charset="0"/>
                </a:rPr>
                <a:t>Access your plan sponsor's 401(k) and 403(b) plan information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EE337C-867A-F38D-7164-940873A6267D}"/>
                </a:ext>
              </a:extLst>
            </p:cNvPr>
            <p:cNvGrpSpPr/>
            <p:nvPr/>
          </p:nvGrpSpPr>
          <p:grpSpPr>
            <a:xfrm>
              <a:off x="689699" y="5415845"/>
              <a:ext cx="4537287" cy="462173"/>
              <a:chOff x="750571" y="5339645"/>
              <a:chExt cx="4537287" cy="46217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E6D3D4-F8E3-570D-4BEF-CF5F1E486173}"/>
                  </a:ext>
                </a:extLst>
              </p:cNvPr>
              <p:cNvSpPr txBox="1"/>
              <p:nvPr/>
            </p:nvSpPr>
            <p:spPr>
              <a:xfrm>
                <a:off x="750571" y="5339645"/>
                <a:ext cx="2117558" cy="462173"/>
              </a:xfrm>
              <a:prstGeom prst="rect">
                <a:avLst/>
              </a:prstGeom>
              <a:solidFill>
                <a:srgbClr val="3369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GT America" panose="00000500000000000000" pitchFamily="2" charset="0"/>
                  </a:rPr>
                  <a:t>Take Me</a:t>
                </a:r>
              </a:p>
            </p:txBody>
          </p:sp>
          <p:pic>
            <p:nvPicPr>
              <p:cNvPr id="10" name="Picture 9" descr="A whit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A1238583-3F90-4F94-8ABE-8741D7260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3575" y="5339645"/>
                <a:ext cx="1974283" cy="462173"/>
              </a:xfrm>
              <a:prstGeom prst="rect">
                <a:avLst/>
              </a:prstGeom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E75521E-4897-FF69-EB69-D06CDFA63D7E}"/>
              </a:ext>
            </a:extLst>
          </p:cNvPr>
          <p:cNvGrpSpPr/>
          <p:nvPr/>
        </p:nvGrpSpPr>
        <p:grpSpPr>
          <a:xfrm>
            <a:off x="-11557" y="6269508"/>
            <a:ext cx="6019917" cy="2313743"/>
            <a:chOff x="-11557" y="6269508"/>
            <a:chExt cx="6019917" cy="231374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F61790-12C5-A5F7-F2E9-DDEA91D45A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1557" y="6269508"/>
              <a:ext cx="6019917" cy="2313743"/>
              <a:chOff x="428987" y="3075458"/>
              <a:chExt cx="5886469" cy="231374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A3EC83D-CEDA-5F52-F85C-8834EF8BF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91" t="41107" b="41106"/>
              <a:stretch/>
            </p:blipFill>
            <p:spPr>
              <a:xfrm>
                <a:off x="428987" y="3075458"/>
                <a:ext cx="5459748" cy="231374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0CF6152-DDA5-63B8-1C4D-AD7C8C14EB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8891" b="11983"/>
              <a:stretch/>
            </p:blipFill>
            <p:spPr>
              <a:xfrm>
                <a:off x="2834338" y="3075458"/>
                <a:ext cx="3481118" cy="231374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B7DE58-D06F-C2C6-BFC9-7CCD2AFB832F}"/>
                </a:ext>
              </a:extLst>
            </p:cNvPr>
            <p:cNvSpPr txBox="1"/>
            <p:nvPr/>
          </p:nvSpPr>
          <p:spPr>
            <a:xfrm>
              <a:off x="1030555" y="6396646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GT America" panose="00000500000000000000" pitchFamily="2" charset="0"/>
                </a:rPr>
                <a:t>Non-Qualified Plan Access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505EB0-962F-8250-D42B-C7DECA66C930}"/>
                </a:ext>
              </a:extLst>
            </p:cNvPr>
            <p:cNvSpPr txBox="1"/>
            <p:nvPr/>
          </p:nvSpPr>
          <p:spPr>
            <a:xfrm>
              <a:off x="429320" y="6858311"/>
              <a:ext cx="5138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T America" panose="00000500000000000000" pitchFamily="2" charset="0"/>
                </a:rPr>
                <a:t>View your Life Income Plans</a:t>
              </a:r>
              <a:r>
                <a:rPr lang="en-US" baseline="30000" dirty="0">
                  <a:solidFill>
                    <a:schemeClr val="bg1"/>
                  </a:solidFill>
                  <a:latin typeface="GT America" panose="00000500000000000000" pitchFamily="2" charset="0"/>
                </a:rPr>
                <a:t>SM</a:t>
              </a:r>
              <a:r>
                <a:rPr lang="en-US" sz="2400" dirty="0">
                  <a:solidFill>
                    <a:schemeClr val="bg1"/>
                  </a:solidFill>
                  <a:latin typeface="GT America" panose="00000500000000000000" pitchFamily="2" charset="0"/>
                </a:rPr>
                <a:t> &amp; 409(a) plan values documents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AF5F8F5-31BF-6F31-FA55-2ACE261DD437}"/>
                </a:ext>
              </a:extLst>
            </p:cNvPr>
            <p:cNvGrpSpPr/>
            <p:nvPr/>
          </p:nvGrpSpPr>
          <p:grpSpPr>
            <a:xfrm>
              <a:off x="928405" y="7864276"/>
              <a:ext cx="4139992" cy="516314"/>
              <a:chOff x="750571" y="7864276"/>
              <a:chExt cx="4139992" cy="51631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8A9F2D-767A-946B-D5ED-D432B4861515}"/>
                  </a:ext>
                </a:extLst>
              </p:cNvPr>
              <p:cNvSpPr txBox="1"/>
              <p:nvPr/>
            </p:nvSpPr>
            <p:spPr>
              <a:xfrm>
                <a:off x="750571" y="7891347"/>
                <a:ext cx="2117558" cy="462173"/>
              </a:xfrm>
              <a:prstGeom prst="rect">
                <a:avLst/>
              </a:prstGeom>
              <a:solidFill>
                <a:srgbClr val="3369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GT America" panose="00000500000000000000" pitchFamily="2" charset="0"/>
                  </a:rPr>
                  <a:t>Take Me</a:t>
                </a:r>
              </a:p>
            </p:txBody>
          </p:sp>
          <p:pic>
            <p:nvPicPr>
              <p:cNvPr id="31" name="Picture 30" descr="A black and white sign with white letters&#10;&#10;Description automatically generated">
                <a:extLst>
                  <a:ext uri="{FF2B5EF4-FFF2-40B4-BE49-F238E27FC236}">
                    <a16:creationId xmlns:a16="http://schemas.microsoft.com/office/drawing/2014/main" id="{6FDFE681-6D8C-101E-1DD1-17D791164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869" y="7864276"/>
                <a:ext cx="1179694" cy="516314"/>
              </a:xfrm>
              <a:prstGeom prst="rect">
                <a:avLst/>
              </a:prstGeom>
            </p:spPr>
          </p:pic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FBE5AA1-A8A6-9073-6D51-CFB2DA47CAC2}"/>
              </a:ext>
            </a:extLst>
          </p:cNvPr>
          <p:cNvSpPr/>
          <p:nvPr/>
        </p:nvSpPr>
        <p:spPr>
          <a:xfrm flipV="1">
            <a:off x="8421114" y="1164960"/>
            <a:ext cx="4278519" cy="511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846A560-D572-1AAD-E8DE-5444939165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201"/>
          <a:stretch/>
        </p:blipFill>
        <p:spPr>
          <a:xfrm>
            <a:off x="-11556" y="0"/>
            <a:ext cx="12813156" cy="3212364"/>
          </a:xfrm>
          <a:prstGeom prst="rect">
            <a:avLst/>
          </a:prstGeom>
        </p:spPr>
      </p:pic>
      <p:pic>
        <p:nvPicPr>
          <p:cNvPr id="35" name="Picture 34" descr="A blue and white logo&#10;&#10;Description automatically generated">
            <a:extLst>
              <a:ext uri="{FF2B5EF4-FFF2-40B4-BE49-F238E27FC236}">
                <a16:creationId xmlns:a16="http://schemas.microsoft.com/office/drawing/2014/main" id="{4F2FAC80-7B05-7724-F3FC-5124427E9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27" y="254672"/>
            <a:ext cx="2600000" cy="16122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A21D178-9CC2-430F-4AA7-7C4718AB0530}"/>
              </a:ext>
            </a:extLst>
          </p:cNvPr>
          <p:cNvSpPr txBox="1"/>
          <p:nvPr/>
        </p:nvSpPr>
        <p:spPr>
          <a:xfrm>
            <a:off x="297930" y="522176"/>
            <a:ext cx="9692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677"/>
                </a:solidFill>
                <a:latin typeface="GT America Extended Medium" panose="00000605000000000000" pitchFamily="2" charset="0"/>
              </a:rPr>
              <a:t>Effortless Management for your Qualified and Non</a:t>
            </a:r>
            <a:r>
              <a:rPr lang="en-US" sz="3200" dirty="0">
                <a:solidFill>
                  <a:srgbClr val="002677"/>
                </a:solidFill>
                <a:latin typeface="GT America" panose="00000500000000000000" pitchFamily="2" charset="0"/>
              </a:rPr>
              <a:t>-</a:t>
            </a:r>
            <a:r>
              <a:rPr lang="en-US" sz="3200" dirty="0">
                <a:solidFill>
                  <a:srgbClr val="002677"/>
                </a:solidFill>
                <a:latin typeface="GT America Extended Medium" panose="00000605000000000000" pitchFamily="2" charset="0"/>
              </a:rPr>
              <a:t>Qualified Plans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C41E12-3AA9-A6ED-EAEA-B1C4793BC7E6}"/>
              </a:ext>
            </a:extLst>
          </p:cNvPr>
          <p:cNvSpPr txBox="1"/>
          <p:nvPr/>
        </p:nvSpPr>
        <p:spPr>
          <a:xfrm>
            <a:off x="297930" y="1632894"/>
            <a:ext cx="993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69FF"/>
                </a:solidFill>
                <a:latin typeface="GT America" panose="00000500000000000000" pitchFamily="2" charset="0"/>
                <a:cs typeface="Segoe UI" panose="020B0502040204020203" pitchFamily="34" charset="0"/>
              </a:rPr>
              <a:t>Let’s get you to the right place…</a:t>
            </a:r>
          </a:p>
        </p:txBody>
      </p:sp>
    </p:spTree>
    <p:extLst>
      <p:ext uri="{BB962C8B-B14F-4D97-AF65-F5344CB8AC3E}">
        <p14:creationId xmlns:p14="http://schemas.microsoft.com/office/powerpoint/2010/main" val="203033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54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GT America</vt:lpstr>
      <vt:lpstr>GT America Extended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Whilden, Linzee</dc:creator>
  <cp:lastModifiedBy>Whilden, Linzee</cp:lastModifiedBy>
  <cp:revision>1</cp:revision>
  <dcterms:created xsi:type="dcterms:W3CDTF">2024-02-12T16:00:49Z</dcterms:created>
  <dcterms:modified xsi:type="dcterms:W3CDTF">2024-02-12T18:11:36Z</dcterms:modified>
</cp:coreProperties>
</file>